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58" r:id="rId1"/>
  </p:sldMasterIdLst>
  <p:notesMasterIdLst>
    <p:notesMasterId r:id="rId11"/>
  </p:notesMasterIdLst>
  <p:sldIdLst>
    <p:sldId id="256" r:id="rId2"/>
    <p:sldId id="258" r:id="rId3"/>
    <p:sldId id="275" r:id="rId4"/>
    <p:sldId id="276" r:id="rId5"/>
    <p:sldId id="278" r:id="rId6"/>
    <p:sldId id="279" r:id="rId7"/>
    <p:sldId id="280" r:id="rId8"/>
    <p:sldId id="277" r:id="rId9"/>
    <p:sldId id="282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83" autoAdjust="0"/>
    <p:restoredTop sz="83537" autoAdjust="0"/>
  </p:normalViewPr>
  <p:slideViewPr>
    <p:cSldViewPr snapToGrid="0">
      <p:cViewPr varScale="1">
        <p:scale>
          <a:sx n="71" d="100"/>
          <a:sy n="71" d="100"/>
        </p:scale>
        <p:origin x="72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BF1B32-84B6-49E4-83DA-326CA412F204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002C7E-8777-4364-B73E-9EC4B83CC4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8180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 here is the second line of the Creed as the title</a:t>
            </a:r>
          </a:p>
          <a:p>
            <a:r>
              <a:rPr lang="en-US" dirty="0" smtClean="0"/>
              <a:t>- We are seeing what it means to have virtue in citizenship</a:t>
            </a:r>
          </a:p>
          <a:p>
            <a:r>
              <a:rPr lang="en-US" dirty="0" smtClean="0"/>
              <a:t>- </a:t>
            </a:r>
            <a:r>
              <a:rPr lang="en-US" b="1" u="sng" baseline="0" dirty="0" smtClean="0"/>
              <a:t>respect</a:t>
            </a:r>
            <a:r>
              <a:rPr lang="en-US" baseline="0" dirty="0" smtClean="0"/>
              <a:t> and </a:t>
            </a:r>
            <a:r>
              <a:rPr lang="en-US" b="1" u="sng" baseline="0" dirty="0" smtClean="0"/>
              <a:t>responsibility</a:t>
            </a:r>
            <a:r>
              <a:rPr lang="en-US" b="0" u="none" baseline="0" dirty="0" smtClean="0">
                <a:effectLst/>
              </a:rPr>
              <a:t> are the two aspects of citizenship that we will explore in the </a:t>
            </a:r>
            <a:r>
              <a:rPr lang="en-US" b="0" u="none" baseline="0" dirty="0" err="1" smtClean="0">
                <a:effectLst/>
              </a:rPr>
              <a:t>powerpoint</a:t>
            </a:r>
            <a:endParaRPr lang="en-US" b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002C7E-8777-4364-B73E-9EC4B83CC40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7335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Being</a:t>
            </a:r>
            <a:r>
              <a:rPr lang="en-US" baseline="0" dirty="0" smtClean="0"/>
              <a:t> a Titan means that you take what you learn here at school and use it outside of school also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Respect here at school may be obvious but students can extend that to other people and other circumstances</a:t>
            </a:r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Respecting themselves and respect shown online and with social media may be areas worth emphasizing or discussing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002C7E-8777-4364-B73E-9EC4B83CC40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7080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002C7E-8777-4364-B73E-9EC4B83CC40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238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Here we start to move into responsibility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Being a good citizen means</a:t>
            </a:r>
            <a:r>
              <a:rPr lang="en-US" baseline="0" dirty="0" smtClean="0"/>
              <a:t> you do not just know what is right, but you</a:t>
            </a:r>
            <a:r>
              <a:rPr lang="en-US" b="1" baseline="0" dirty="0" smtClean="0"/>
              <a:t> recognize </a:t>
            </a:r>
            <a:r>
              <a:rPr lang="en-US" baseline="0" dirty="0" smtClean="0"/>
              <a:t>that you have a responsibility to </a:t>
            </a:r>
            <a:r>
              <a:rPr lang="en-US" b="1" baseline="0" dirty="0" smtClean="0"/>
              <a:t>do </a:t>
            </a:r>
            <a:r>
              <a:rPr lang="en-US" baseline="0" dirty="0" smtClean="0"/>
              <a:t>what is right</a:t>
            </a:r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You could discuss right vs responsibilities here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002C7E-8777-4364-B73E-9EC4B83CC40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198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This emphasizes</a:t>
            </a:r>
            <a:r>
              <a:rPr lang="en-US" baseline="0" dirty="0" smtClean="0"/>
              <a:t> someone’s responsibility OVER their right</a:t>
            </a:r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You could also discuss </a:t>
            </a:r>
            <a:r>
              <a:rPr lang="en-US" b="1" baseline="0" dirty="0" smtClean="0"/>
              <a:t>integrity</a:t>
            </a:r>
            <a:r>
              <a:rPr lang="en-US" baseline="0" dirty="0" smtClean="0"/>
              <a:t> here</a:t>
            </a:r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You could also tie this into the previous idea of being respectful and responsible online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002C7E-8777-4364-B73E-9EC4B83CC40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6469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baseline="0" dirty="0" smtClean="0"/>
              <a:t>The picture says to THINK before using text, </a:t>
            </a:r>
            <a:r>
              <a:rPr lang="en-US" baseline="0" dirty="0" err="1" smtClean="0"/>
              <a:t>facebook</a:t>
            </a:r>
            <a:r>
              <a:rPr lang="en-US" baseline="0" dirty="0" smtClean="0"/>
              <a:t>, and other social media</a:t>
            </a:r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Also see if there are ways to use these steps in person or in the classroom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002C7E-8777-4364-B73E-9EC4B83CC40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1821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 This</a:t>
            </a:r>
            <a:r>
              <a:rPr lang="en-US" baseline="0" dirty="0" smtClean="0"/>
              <a:t> is not overtly about respect and responsibility but there are some great nuggets in here about including others and being kind that involves this idea of citizenship and community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002C7E-8777-4364-B73E-9EC4B83CC40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0769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AD9CD-1FF5-4AB4-BD39-EE89E7F3722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0184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8/20/2019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328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7760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29881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87259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4991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24706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99871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8/20/2019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79048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8/20/2019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7569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0192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4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0691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280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695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8/20/2019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1832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352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2053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8/20/2019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870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  <p:sldLayoutId id="2147483770" r:id="rId12"/>
    <p:sldLayoutId id="2147483771" r:id="rId13"/>
    <p:sldLayoutId id="2147483772" r:id="rId14"/>
    <p:sldLayoutId id="2147483773" r:id="rId15"/>
    <p:sldLayoutId id="2147483774" r:id="rId16"/>
    <p:sldLayoutId id="214748377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cruIov45bI&amp;feature=youtu.be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m5yCOSHeYn4" TargetMode="External"/><Relationship Id="rId5" Type="http://schemas.openxmlformats.org/officeDocument/2006/relationships/hyperlink" Target="https://www.youtube.com/watch?v=m5yCOSHeYn4" TargetMode="Externa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7189" y="1141009"/>
            <a:ext cx="6080845" cy="1319804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 smtClean="0"/>
              <a:t>Citizenship</a:t>
            </a:r>
            <a:endParaRPr lang="en-US" sz="6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34355" y="3205992"/>
            <a:ext cx="4586514" cy="861420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en-US" sz="3600" b="1" i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Respect and Responsibility</a:t>
            </a:r>
            <a:endParaRPr lang="en-US" sz="3600" b="1" i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0153" y="1571889"/>
            <a:ext cx="5402356" cy="3835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659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9184" y="522514"/>
            <a:ext cx="10122647" cy="1767718"/>
          </a:xfrm>
        </p:spPr>
        <p:txBody>
          <a:bodyPr>
            <a:normAutofit fontScale="90000"/>
          </a:bodyPr>
          <a:lstStyle/>
          <a:p>
            <a:r>
              <a:rPr lang="en-US" sz="4400" b="1" dirty="0"/>
              <a:t>Titans celebrate </a:t>
            </a:r>
            <a:r>
              <a:rPr lang="en-US" sz="4400" b="1" dirty="0" smtClean="0"/>
              <a:t>virtue </a:t>
            </a:r>
            <a:r>
              <a:rPr lang="en-US" sz="4400" b="1" dirty="0"/>
              <a:t>in scholarship, relationships, and </a:t>
            </a:r>
            <a:r>
              <a:rPr lang="en-US" sz="4400" b="1" u="sng" dirty="0"/>
              <a:t>citizenship</a:t>
            </a:r>
            <a:r>
              <a:rPr lang="en-US" sz="4400" b="1" dirty="0"/>
              <a:t>.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2665486"/>
            <a:ext cx="6937830" cy="3842889"/>
          </a:xfrm>
        </p:spPr>
        <p:txBody>
          <a:bodyPr>
            <a:normAutofit fontScale="92500"/>
          </a:bodyPr>
          <a:lstStyle/>
          <a:p>
            <a:r>
              <a:rPr lang="en-US" sz="4000" dirty="0" smtClean="0"/>
              <a:t>What is citizenship?</a:t>
            </a:r>
            <a:endParaRPr lang="en-US" sz="4000" dirty="0"/>
          </a:p>
          <a:p>
            <a:pPr lvl="1"/>
            <a:r>
              <a:rPr lang="en-US" sz="3800" dirty="0"/>
              <a:t>the </a:t>
            </a:r>
            <a:r>
              <a:rPr lang="en-US" sz="3800" dirty="0" smtClean="0"/>
              <a:t>duties and functions of a citizen </a:t>
            </a:r>
          </a:p>
          <a:p>
            <a:pPr lvl="1"/>
            <a:r>
              <a:rPr lang="en-US" sz="3800" dirty="0" smtClean="0"/>
              <a:t>using </a:t>
            </a:r>
            <a:r>
              <a:rPr lang="en-US" sz="3800" b="1" dirty="0" smtClean="0"/>
              <a:t>respect</a:t>
            </a:r>
            <a:r>
              <a:rPr lang="en-US" sz="3800" dirty="0" smtClean="0"/>
              <a:t> and </a:t>
            </a:r>
            <a:r>
              <a:rPr lang="en-US" sz="3800" b="1" dirty="0" smtClean="0"/>
              <a:t>responsibility </a:t>
            </a:r>
            <a:r>
              <a:rPr lang="en-US" sz="3800" dirty="0" smtClean="0"/>
              <a:t>to make your community a better place</a:t>
            </a:r>
            <a:endParaRPr lang="en-US" sz="3800" dirty="0"/>
          </a:p>
          <a:p>
            <a:pPr marL="0" indent="0">
              <a:buNone/>
            </a:pPr>
            <a:endParaRPr lang="en-US" sz="2400" dirty="0"/>
          </a:p>
          <a:p>
            <a:endParaRPr lang="en-US" sz="2400" dirty="0"/>
          </a:p>
        </p:txBody>
      </p:sp>
      <p:pic>
        <p:nvPicPr>
          <p:cNvPr id="8" name="Picture 7" descr="Poster Created by Krissy Venosdale http://www.venspired.com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4192" y="2767388"/>
            <a:ext cx="3449273" cy="3589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637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39" y="484413"/>
            <a:ext cx="10456476" cy="1857829"/>
          </a:xfrm>
        </p:spPr>
        <p:txBody>
          <a:bodyPr/>
          <a:lstStyle/>
          <a:p>
            <a:pPr algn="ctr"/>
            <a:r>
              <a:rPr lang="en-US" sz="3200" b="1" dirty="0"/>
              <a:t>Our school demonstrates respect </a:t>
            </a:r>
            <a:r>
              <a:rPr lang="en-US" sz="3200" b="1" dirty="0" smtClean="0"/>
              <a:t>towards </a:t>
            </a:r>
            <a:br>
              <a:rPr lang="en-US" sz="3200" b="1" dirty="0" smtClean="0"/>
            </a:br>
            <a:r>
              <a:rPr lang="en-US" sz="3200" b="1" dirty="0" smtClean="0"/>
              <a:t>self</a:t>
            </a:r>
            <a:r>
              <a:rPr lang="en-US" sz="3200" b="1" dirty="0"/>
              <a:t>, community, and the </a:t>
            </a:r>
            <a:br>
              <a:rPr lang="en-US" sz="3200" b="1" dirty="0"/>
            </a:br>
            <a:r>
              <a:rPr lang="en-US" sz="3200" b="1" dirty="0" smtClean="0"/>
              <a:t>academic </a:t>
            </a:r>
            <a:r>
              <a:rPr lang="en-US" sz="3200" b="1" dirty="0"/>
              <a:t>environment</a:t>
            </a:r>
            <a:r>
              <a:rPr lang="en-US" sz="3200" b="1" dirty="0" smtClean="0"/>
              <a:t>.</a:t>
            </a:r>
            <a:endParaRPr lang="en-US" sz="4000" dirty="0"/>
          </a:p>
        </p:txBody>
      </p:sp>
      <p:sp>
        <p:nvSpPr>
          <p:cNvPr id="4" name="Rectangle 3"/>
          <p:cNvSpPr/>
          <p:nvPr/>
        </p:nvSpPr>
        <p:spPr>
          <a:xfrm>
            <a:off x="5594403" y="2868116"/>
            <a:ext cx="6096000" cy="324704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b="1" u="sng" dirty="0"/>
              <a:t>Questions: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/>
              <a:t>What </a:t>
            </a:r>
            <a:r>
              <a:rPr lang="en-US" sz="2800" dirty="0"/>
              <a:t>are some ways that you can show </a:t>
            </a:r>
            <a:r>
              <a:rPr lang="en-US" sz="2800" dirty="0" smtClean="0"/>
              <a:t>respect at school? </a:t>
            </a:r>
            <a:r>
              <a:rPr lang="en-US" sz="2600" dirty="0" smtClean="0"/>
              <a:t> </a:t>
            </a:r>
            <a:endParaRPr lang="en-US" sz="2600" dirty="0"/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600" dirty="0" smtClean="0"/>
              <a:t>With family and friends?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600" dirty="0" smtClean="0"/>
              <a:t>Towards yourself?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600" dirty="0" smtClean="0"/>
              <a:t>Online?</a:t>
            </a:r>
            <a:endParaRPr lang="en-US" sz="2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945" y="2985247"/>
            <a:ext cx="4660622" cy="3107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635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06171" y="235478"/>
            <a:ext cx="7736114" cy="6474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732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4896" y="938476"/>
            <a:ext cx="8761413" cy="1201661"/>
          </a:xfrm>
        </p:spPr>
        <p:txBody>
          <a:bodyPr>
            <a:noAutofit/>
          </a:bodyPr>
          <a:lstStyle/>
          <a:p>
            <a:pPr algn="ctr"/>
            <a:r>
              <a:rPr lang="en-US" sz="4400" b="1" u="sng" dirty="0" smtClean="0"/>
              <a:t>Being a Good Citizen</a:t>
            </a:r>
            <a:r>
              <a:rPr lang="en-US" sz="4000" b="1" dirty="0"/>
              <a:t/>
            </a:r>
            <a:br>
              <a:rPr lang="en-US" sz="4000" b="1" dirty="0"/>
            </a:b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820" y="1864366"/>
            <a:ext cx="7602637" cy="4579257"/>
          </a:xfrm>
        </p:spPr>
        <p:txBody>
          <a:bodyPr>
            <a:normAutofit/>
          </a:bodyPr>
          <a:lstStyle/>
          <a:p>
            <a:endParaRPr lang="en-US" sz="3600" i="1" dirty="0" smtClean="0"/>
          </a:p>
          <a:p>
            <a:pPr marL="0" indent="0">
              <a:buNone/>
            </a:pPr>
            <a:r>
              <a:rPr lang="en-US" sz="3600" i="1" dirty="0" smtClean="0"/>
              <a:t>Citizenship</a:t>
            </a:r>
            <a:r>
              <a:rPr lang="en-US" sz="3600" dirty="0" smtClean="0"/>
              <a:t> means </a:t>
            </a:r>
            <a:r>
              <a:rPr lang="en-US" sz="3600" dirty="0"/>
              <a:t>doing our share for our community and our country. Being a good citizen means caring about the good of society and participating actively to make things better. </a:t>
            </a:r>
            <a:r>
              <a:rPr lang="en-US" sz="3600" dirty="0" smtClean="0"/>
              <a:t> </a:t>
            </a:r>
            <a:endParaRPr lang="en-US" sz="3600" dirty="0"/>
          </a:p>
          <a:p>
            <a:endParaRPr lang="en-US" sz="3600" dirty="0">
              <a:hlinkClick r:id="rId3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BD6C76-5162-46E1-AF8C-5CB7479906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9171" y="2664821"/>
            <a:ext cx="3529890" cy="3529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221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70601" y="2495924"/>
            <a:ext cx="5776257" cy="4066241"/>
          </a:xfrm>
        </p:spPr>
        <p:txBody>
          <a:bodyPr>
            <a:normAutofit/>
          </a:bodyPr>
          <a:lstStyle/>
          <a:p>
            <a:r>
              <a:rPr lang="en-US" sz="2400" i="1" dirty="0" smtClean="0"/>
              <a:t>“As </a:t>
            </a:r>
            <a:r>
              <a:rPr lang="en-US" sz="2400" i="1" dirty="0"/>
              <a:t>a journalist, I'm a huge defender of The First Amendment, but I've also always thought of it as a starting point, a framework. It tells us the government can't restrict our speech, but what we do in our communities, businesses, in our media after that, that is up to us</a:t>
            </a:r>
            <a:r>
              <a:rPr lang="en-US" sz="2400" i="1" dirty="0" smtClean="0"/>
              <a:t>.”</a:t>
            </a:r>
          </a:p>
          <a:p>
            <a:pPr marL="0" indent="0">
              <a:buNone/>
            </a:pPr>
            <a:r>
              <a:rPr lang="en-US" sz="2400" i="1" dirty="0"/>
              <a:t>	</a:t>
            </a:r>
            <a:r>
              <a:rPr lang="en-US" sz="2400" i="1" dirty="0" smtClean="0"/>
              <a:t>			</a:t>
            </a:r>
            <a:r>
              <a:rPr lang="en-US" sz="2400" i="1" dirty="0" smtClean="0">
                <a:solidFill>
                  <a:schemeClr val="tx1"/>
                </a:solidFill>
              </a:rPr>
              <a:t>- </a:t>
            </a:r>
            <a:r>
              <a:rPr lang="en-US" sz="2400" dirty="0">
                <a:solidFill>
                  <a:schemeClr val="tx1"/>
                </a:solidFill>
              </a:rPr>
              <a:t>Vince </a:t>
            </a:r>
            <a:r>
              <a:rPr lang="en-US" sz="2400" dirty="0" err="1" smtClean="0">
                <a:solidFill>
                  <a:schemeClr val="tx1"/>
                </a:solidFill>
              </a:rPr>
              <a:t>Bzdek</a:t>
            </a:r>
            <a:r>
              <a:rPr lang="en-US" sz="2400" dirty="0" smtClean="0">
                <a:solidFill>
                  <a:schemeClr val="tx1"/>
                </a:solidFill>
              </a:rPr>
              <a:t>, journalist 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A</a:t>
            </a:r>
            <a:r>
              <a:rPr lang="en-US" b="1" dirty="0" smtClean="0"/>
              <a:t> </a:t>
            </a:r>
            <a:r>
              <a:rPr lang="en-US" b="1" dirty="0"/>
              <a:t>R</a:t>
            </a:r>
            <a:r>
              <a:rPr lang="en-US" b="1" dirty="0" smtClean="0"/>
              <a:t>esponsibility to do Good</a:t>
            </a:r>
            <a:endParaRPr lang="en-US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2495924"/>
            <a:ext cx="4559674" cy="362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66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4209" y="1223682"/>
            <a:ext cx="3581732" cy="47643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12693" y="793377"/>
            <a:ext cx="488128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chemeClr val="bg1"/>
                </a:solidFill>
              </a:rPr>
              <a:t>Even if you don’t see it, your words and actions </a:t>
            </a:r>
            <a:r>
              <a:rPr lang="en-US" sz="3200" dirty="0" smtClean="0">
                <a:solidFill>
                  <a:schemeClr val="bg1"/>
                </a:solidFill>
              </a:rPr>
              <a:t>affect the people around you.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3200" dirty="0">
              <a:solidFill>
                <a:schemeClr val="bg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dirty="0" smtClean="0">
                <a:solidFill>
                  <a:schemeClr val="bg1"/>
                </a:solidFill>
              </a:rPr>
              <a:t>You are a part of a community, so </a:t>
            </a:r>
            <a:r>
              <a:rPr lang="en-US" sz="3200" b="1" u="sng" dirty="0" smtClean="0">
                <a:solidFill>
                  <a:schemeClr val="bg1"/>
                </a:solidFill>
              </a:rPr>
              <a:t>THINK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>
                <a:solidFill>
                  <a:schemeClr val="bg1"/>
                </a:solidFill>
              </a:rPr>
              <a:t>before you </a:t>
            </a:r>
            <a:r>
              <a:rPr lang="en-US" sz="3200" dirty="0" smtClean="0">
                <a:solidFill>
                  <a:schemeClr val="bg1"/>
                </a:solidFill>
              </a:rPr>
              <a:t>act.</a:t>
            </a:r>
          </a:p>
          <a:p>
            <a:r>
              <a:rPr lang="en-US" sz="3200" dirty="0">
                <a:solidFill>
                  <a:schemeClr val="bg1"/>
                </a:solidFill>
              </a:rPr>
              <a:t>	</a:t>
            </a:r>
            <a:r>
              <a:rPr lang="en-US" sz="3200" dirty="0" smtClean="0">
                <a:solidFill>
                  <a:schemeClr val="bg1"/>
                </a:solidFill>
              </a:rPr>
              <a:t>					</a:t>
            </a:r>
            <a:r>
              <a:rPr lang="en-US" sz="32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    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899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3297" y="988182"/>
            <a:ext cx="8761413" cy="706964"/>
          </a:xfrm>
        </p:spPr>
        <p:txBody>
          <a:bodyPr/>
          <a:lstStyle/>
          <a:p>
            <a:pPr algn="ctr"/>
            <a:r>
              <a:rPr lang="en-US" sz="4400" b="1" dirty="0" smtClean="0"/>
              <a:t>Make your world better!</a:t>
            </a:r>
            <a:endParaRPr lang="en-US" sz="4400" b="1" dirty="0"/>
          </a:p>
        </p:txBody>
      </p:sp>
      <p:pic>
        <p:nvPicPr>
          <p:cNvPr id="3" name="m5yCOSHeYn4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129643" y="2264229"/>
            <a:ext cx="7921573" cy="445588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541127" y="6234277"/>
            <a:ext cx="56348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hlinkClick r:id="rId5"/>
              </a:rPr>
              <a:t>Video Link: 20 Things You Should Say More Often</a:t>
            </a:r>
            <a:r>
              <a:rPr lang="en-US" b="1" dirty="0" smtClean="0"/>
              <a:t>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1243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466" y="648418"/>
            <a:ext cx="10456476" cy="1172632"/>
          </a:xfrm>
        </p:spPr>
        <p:txBody>
          <a:bodyPr/>
          <a:lstStyle/>
          <a:p>
            <a:r>
              <a:rPr lang="en-US" sz="4000" b="1" dirty="0"/>
              <a:t>Titans celebrate virtue in </a:t>
            </a:r>
            <a:r>
              <a:rPr lang="en-US" sz="4000" b="1" dirty="0" smtClean="0"/>
              <a:t>citizenship.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0825" y="2603499"/>
            <a:ext cx="11428933" cy="40585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/>
              <a:t>Look at these lines from the Titan’s Creed.  </a:t>
            </a:r>
            <a:endParaRPr lang="en-US" sz="2400" dirty="0"/>
          </a:p>
          <a:p>
            <a:r>
              <a:rPr lang="en-US" sz="2400" dirty="0"/>
              <a:t>Titans endeavor to recognize and pursue truth, beauty, goodness.</a:t>
            </a:r>
          </a:p>
          <a:p>
            <a:r>
              <a:rPr lang="en-US" sz="2400" dirty="0"/>
              <a:t>Titans take ownership of and find joy in learning.</a:t>
            </a:r>
          </a:p>
          <a:p>
            <a:r>
              <a:rPr lang="en-US" sz="2400" dirty="0"/>
              <a:t>Titans strive to be our best, do our best, and give our best to the world</a:t>
            </a:r>
            <a:r>
              <a:rPr lang="en-US" sz="2400" dirty="0" smtClean="0"/>
              <a:t>.</a:t>
            </a:r>
          </a:p>
          <a:p>
            <a:endParaRPr lang="en-US" sz="2400" dirty="0"/>
          </a:p>
          <a:p>
            <a:pPr lvl="1"/>
            <a:r>
              <a:rPr lang="en-US" sz="2400" b="1" dirty="0" smtClean="0"/>
              <a:t>How do we do this in our everyday lives? At school?</a:t>
            </a:r>
          </a:p>
          <a:p>
            <a:pPr lvl="1"/>
            <a:r>
              <a:rPr lang="en-US" sz="2400" b="1" dirty="0" smtClean="0"/>
              <a:t>How do we do these things when we </a:t>
            </a:r>
          </a:p>
          <a:p>
            <a:pPr marL="457200" lvl="1" indent="0">
              <a:buNone/>
            </a:pPr>
            <a:r>
              <a:rPr lang="en-US" sz="2400" b="1" dirty="0"/>
              <a:t>	</a:t>
            </a:r>
            <a:r>
              <a:rPr lang="en-US" sz="2400" b="1" dirty="0" smtClean="0"/>
              <a:t>	interact with others?</a:t>
            </a:r>
            <a:endParaRPr lang="en-US" sz="2400" b="1" dirty="0"/>
          </a:p>
          <a:p>
            <a:endParaRPr lang="en-US" dirty="0"/>
          </a:p>
        </p:txBody>
      </p:sp>
      <p:pic>
        <p:nvPicPr>
          <p:cNvPr id="5" name="Picture 4" descr="... being discussed or covered in three of your current &lt;strong&gt;academic&lt;/strong&gt; classe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9282" y="4963658"/>
            <a:ext cx="2770476" cy="1698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957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4180</TotalTime>
  <Words>525</Words>
  <Application>Microsoft Office PowerPoint</Application>
  <PresentationFormat>Widescreen</PresentationFormat>
  <Paragraphs>56</Paragraphs>
  <Slides>9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Century Gothic</vt:lpstr>
      <vt:lpstr>Wingdings</vt:lpstr>
      <vt:lpstr>Wingdings 3</vt:lpstr>
      <vt:lpstr>Ion Boardroom</vt:lpstr>
      <vt:lpstr>Citizenship</vt:lpstr>
      <vt:lpstr>Titans celebrate virtue in scholarship, relationships, and citizenship. </vt:lpstr>
      <vt:lpstr>Our school demonstrates respect towards  self, community, and the  academic environment.</vt:lpstr>
      <vt:lpstr>PowerPoint Presentation</vt:lpstr>
      <vt:lpstr>Being a Good Citizen </vt:lpstr>
      <vt:lpstr>A Responsibility to do Good</vt:lpstr>
      <vt:lpstr>PowerPoint Presentation</vt:lpstr>
      <vt:lpstr>Make your world better!</vt:lpstr>
      <vt:lpstr>Titans celebrate virtue in citizenship.</vt:lpstr>
    </vt:vector>
  </TitlesOfParts>
  <Company>The Classical Academy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Scholarly Essentials</dc:title>
  <dc:creator>TCA Candus Muir</dc:creator>
  <cp:lastModifiedBy>TCA Chantel Osborne</cp:lastModifiedBy>
  <cp:revision>48</cp:revision>
  <dcterms:created xsi:type="dcterms:W3CDTF">2017-08-15T15:49:15Z</dcterms:created>
  <dcterms:modified xsi:type="dcterms:W3CDTF">2019-08-20T16:10:37Z</dcterms:modified>
</cp:coreProperties>
</file>